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8" r:id="rId3"/>
    <p:sldId id="264" r:id="rId4"/>
    <p:sldId id="265" r:id="rId5"/>
    <p:sldId id="276" r:id="rId6"/>
    <p:sldId id="266" r:id="rId7"/>
    <p:sldId id="271" r:id="rId8"/>
    <p:sldId id="277" r:id="rId9"/>
    <p:sldId id="278" r:id="rId10"/>
    <p:sldId id="274" r:id="rId11"/>
    <p:sldId id="275" r:id="rId12"/>
    <p:sldId id="279" r:id="rId13"/>
    <p:sldId id="282" r:id="rId14"/>
    <p:sldId id="267" r:id="rId15"/>
    <p:sldId id="280" r:id="rId16"/>
    <p:sldId id="281" r:id="rId17"/>
    <p:sldId id="270" r:id="rId18"/>
    <p:sldId id="272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37"/>
  </p:normalViewPr>
  <p:slideViewPr>
    <p:cSldViewPr snapToGrid="0">
      <p:cViewPr varScale="1">
        <p:scale>
          <a:sx n="93" d="100"/>
          <a:sy n="93" d="100"/>
        </p:scale>
        <p:origin x="1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865FD4-B758-4928-81E0-BA65487D525C}" type="datetimeFigureOut">
              <a:rPr lang="ko-KR" altLang="en-US" smtClean="0"/>
              <a:t>24-06-11(Tue)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A4B31-140C-4205-9E1D-D3FAAB6FF1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71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75BD44-904E-B286-D5B5-6D2F3190F2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1AAA4D7-B87A-CDA7-933B-57739DB75C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F75424-FC1D-E48B-4E6F-C763A50A5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0568B-73DF-4C48-B818-D425085DC890}" type="datetimeFigureOut">
              <a:rPr lang="ko-KR" altLang="en-US" smtClean="0"/>
              <a:t>24-06-11(Tue)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61B891-C9A4-6337-01DE-D840C0B12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23D659-C0AD-50FD-4C36-4A65BE81B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6A228-0C01-49CA-9BAF-717AF2FB30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542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C5F5A5-56D9-4347-40E7-559F595C4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C0AB48B-79F3-D782-F5B9-68E456DCC6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2486AD-7E76-4E24-3E6B-4ECB053AD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0568B-73DF-4C48-B818-D425085DC890}" type="datetimeFigureOut">
              <a:rPr lang="ko-KR" altLang="en-US" smtClean="0"/>
              <a:t>24-06-11(Tue)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7C9ADD-A1FB-5A17-DAD9-95EFFF656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A5FD64-8C26-237D-6B9C-426EBC20C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6A228-0C01-49CA-9BAF-717AF2FB30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641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185D4E-36B6-B35C-B861-13124EB803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AB7C11-67EA-4621-6A37-08377DAE6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BFF18C-EF86-513C-F138-D2697CF17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0568B-73DF-4C48-B818-D425085DC890}" type="datetimeFigureOut">
              <a:rPr lang="ko-KR" altLang="en-US" smtClean="0"/>
              <a:t>24-06-11(Tue)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53B9A7-FB64-2B0C-381D-8AABFA78D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FFE6F8-CEA2-77D0-6C98-F88901A0F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6A228-0C01-49CA-9BAF-717AF2FB30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731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E4E867-8E00-A28A-68D8-A3FF82EDC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9F71B2-6A94-34B0-E5BD-A16827F63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AA1F1C-87C4-7249-7889-64882F838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0568B-73DF-4C48-B818-D425085DC890}" type="datetimeFigureOut">
              <a:rPr lang="ko-KR" altLang="en-US" smtClean="0"/>
              <a:t>24-06-11(Tue)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4DF744-B456-E271-91B7-F2CB54BC4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8C3D80-365D-7D6C-C933-BAB41C9FE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6A228-0C01-49CA-9BAF-717AF2FB30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155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EE396-8A1F-A0CB-1EC4-67A9F0B32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7AFA3B-E8F6-D87D-AF6D-D54452D18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51AB62-FE94-B004-9298-84D45E027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0568B-73DF-4C48-B818-D425085DC890}" type="datetimeFigureOut">
              <a:rPr lang="ko-KR" altLang="en-US" smtClean="0"/>
              <a:t>24-06-11(Tue)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3782E7-1D8B-9317-3866-34F08A4D7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730A4F-F1D0-9817-9F31-26EAC03CB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6A228-0C01-49CA-9BAF-717AF2FB30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975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4A38A-0830-9F80-D1AB-574E6C79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B1B9EF-184F-8891-348A-3C32621821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953C0B-C1F5-302E-A8C2-2EE4FA41B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F546BE-AF16-3711-FA7E-A5308C8C8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0568B-73DF-4C48-B818-D425085DC890}" type="datetimeFigureOut">
              <a:rPr lang="ko-KR" altLang="en-US" smtClean="0"/>
              <a:t>24-06-11(Tue)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291CAE-7998-2046-DEE7-9D89FA6F7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03B12F-433E-EC24-2F4B-A49A3C95C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6A228-0C01-49CA-9BAF-717AF2FB30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640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542C9A-3824-E243-C105-6305767D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BC4568-706B-DB63-13FF-DD2AB369F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31C286-B072-4D74-90E3-064ADC2EE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83934B6-CE01-FFAA-75ED-90C7653580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FFB58A3-B536-1F6E-871E-C6076DE298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20A15D-482E-2BD8-29AF-0FED9AC82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0568B-73DF-4C48-B818-D425085DC890}" type="datetimeFigureOut">
              <a:rPr lang="ko-KR" altLang="en-US" smtClean="0"/>
              <a:t>24-06-11(Tue)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A509EC3-9F9F-C455-902E-6379A253B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89CAF0-08E0-5E8D-93DA-04C014FCC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6A228-0C01-49CA-9BAF-717AF2FB30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528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25178E-A4C5-AF26-879D-59E9BFEB6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035194-3FF8-748C-3C5D-D4846DAD2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0568B-73DF-4C48-B818-D425085DC890}" type="datetimeFigureOut">
              <a:rPr lang="ko-KR" altLang="en-US" smtClean="0"/>
              <a:t>24-06-11(Tue)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CD7B88-5D74-C07D-9FC3-6C7469158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CEE04C-1EF7-8EDC-4144-D9E7331DC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6A228-0C01-49CA-9BAF-717AF2FB30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825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215DB17-4E25-9D00-39F3-6E865E3DD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0568B-73DF-4C48-B818-D425085DC890}" type="datetimeFigureOut">
              <a:rPr lang="ko-KR" altLang="en-US" smtClean="0"/>
              <a:t>24-06-11(Tue)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48C4266-CCF5-28D9-EE15-09B69236C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925EB6-9B65-9A1A-217C-1E703FB53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6A228-0C01-49CA-9BAF-717AF2FB30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936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CD9F8-4AF2-B531-153E-01E9EF5C6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3318BD-75BD-1C0D-2AD5-FBAAD34ED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900BBB-4CE5-3F36-B436-D68ACA431E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ECE7A0-C7CD-7BD5-EF1D-10A350D2C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0568B-73DF-4C48-B818-D425085DC890}" type="datetimeFigureOut">
              <a:rPr lang="ko-KR" altLang="en-US" smtClean="0"/>
              <a:t>24-06-11(Tue)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157E7A-DCA8-4623-B2F8-F409D78AD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795267-1952-6CCC-928C-F3E4969EB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6A228-0C01-49CA-9BAF-717AF2FB30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166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F21D8A-6A02-C5AF-2060-DA14B7DE1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FCC0D7-5397-680B-D6AF-5A000F9BA6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1766D6-412C-A1CE-444C-0560EF872F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C5A39F-7BFA-A057-4A51-39E576C83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0568B-73DF-4C48-B818-D425085DC890}" type="datetimeFigureOut">
              <a:rPr lang="ko-KR" altLang="en-US" smtClean="0"/>
              <a:t>24-06-11(Tue)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C883D7-8E21-45F0-1AC4-9AEE141B4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B7FE4F-3BA9-1032-05E9-45D27F474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6A228-0C01-49CA-9BAF-717AF2FB30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40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38D2C6-BDDD-4FB8-9E3F-D74FCA14B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677576-A0A3-10E9-E687-0C8C23B50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D4816A-C63A-0401-2DF0-0D1989FFEC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B0568B-73DF-4C48-B818-D425085DC890}" type="datetimeFigureOut">
              <a:rPr lang="ko-KR" altLang="en-US" smtClean="0"/>
              <a:t>24-06-11(Tue)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AEE3C2-53B7-F6CB-B3FD-220AF060CB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946F17-6DCB-53EE-2FEF-3E5902C62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A6A228-0C01-49CA-9BAF-717AF2FB30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824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50BE8E5-821D-0B5B-F3AD-969B03000F27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B6DD306-8063-8AC8-D2D5-BE5BA454A99B}"/>
              </a:ext>
            </a:extLst>
          </p:cNvPr>
          <p:cNvSpPr txBox="1"/>
          <p:nvPr/>
        </p:nvSpPr>
        <p:spPr>
          <a:xfrm>
            <a:off x="513347" y="531950"/>
            <a:ext cx="1085643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spc="-150" dirty="0"/>
              <a:t>Stable</a:t>
            </a:r>
            <a:r>
              <a:rPr lang="ko-KR" altLang="en-US" sz="6000" spc="-150" dirty="0"/>
              <a:t> </a:t>
            </a:r>
            <a:r>
              <a:rPr lang="en-US" altLang="ko-KR" sz="6000" spc="-150" dirty="0"/>
              <a:t>Diffusion</a:t>
            </a:r>
            <a:r>
              <a:rPr lang="ko-KR" altLang="en-US" sz="6000" spc="-150" dirty="0"/>
              <a:t> 모델에 </a:t>
            </a:r>
            <a:r>
              <a:rPr lang="en-US" altLang="ko-KR" sz="6000" spc="-150" dirty="0"/>
              <a:t>LoRA</a:t>
            </a:r>
            <a:r>
              <a:rPr lang="ko-KR" altLang="en-US" sz="6000" spc="-150" dirty="0"/>
              <a:t>를 </a:t>
            </a:r>
            <a:endParaRPr lang="en-US" altLang="ko-KR" sz="6000" spc="-150" dirty="0"/>
          </a:p>
          <a:p>
            <a:r>
              <a:rPr lang="ko-KR" altLang="en-US" sz="6000" spc="-150" dirty="0"/>
              <a:t>적용한 유니티 에셋 생성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B4AAB4-1E10-D3AE-BC0A-8DCF83E91045}"/>
              </a:ext>
            </a:extLst>
          </p:cNvPr>
          <p:cNvSpPr txBox="1"/>
          <p:nvPr/>
        </p:nvSpPr>
        <p:spPr>
          <a:xfrm>
            <a:off x="513347" y="2606263"/>
            <a:ext cx="3342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/>
              <a:t>팀 </a:t>
            </a:r>
            <a:r>
              <a:rPr lang="en-US" altLang="ko-KR" sz="3200" spc="-150" dirty="0"/>
              <a:t>Caffeine Fighter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4BC162-F6A0-A15F-8B02-C643089FD17C}"/>
              </a:ext>
            </a:extLst>
          </p:cNvPr>
          <p:cNvSpPr txBox="1"/>
          <p:nvPr/>
        </p:nvSpPr>
        <p:spPr>
          <a:xfrm>
            <a:off x="513347" y="4083282"/>
            <a:ext cx="158088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20191756 </a:t>
            </a:r>
            <a:r>
              <a:rPr lang="ko-KR" altLang="en-US" sz="1400" dirty="0"/>
              <a:t>최성우</a:t>
            </a:r>
            <a:endParaRPr lang="en-US" altLang="ko-KR" sz="1400" dirty="0"/>
          </a:p>
          <a:p>
            <a:r>
              <a:rPr lang="en-US" altLang="ko-KR" sz="1400" dirty="0"/>
              <a:t>20191758 </a:t>
            </a:r>
            <a:r>
              <a:rPr lang="ko-KR" altLang="en-US" sz="1400" dirty="0"/>
              <a:t>홍범수</a:t>
            </a:r>
            <a:endParaRPr lang="en-US" altLang="ko-KR" sz="1400" dirty="0"/>
          </a:p>
          <a:p>
            <a:r>
              <a:rPr lang="en-US" altLang="ko-KR" sz="1400" dirty="0"/>
              <a:t>20217143 </a:t>
            </a:r>
            <a:r>
              <a:rPr lang="ko-KR" altLang="en-US" sz="1400" dirty="0"/>
              <a:t>윤준식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김차종 교수님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191988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7AA556-BBEF-1AAB-0720-043F63027059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26C65CA-5347-BD04-6413-6A1891D5E349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3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E05CF9-D13F-5BA8-9A07-BF25446DFBCF}"/>
              </a:ext>
            </a:extLst>
          </p:cNvPr>
          <p:cNvSpPr txBox="1"/>
          <p:nvPr/>
        </p:nvSpPr>
        <p:spPr>
          <a:xfrm>
            <a:off x="1163052" y="272716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/>
              <a:t>주요 기능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3BA20AF-558B-D89B-BA3F-8DEE4D10B37D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116A9F4-C694-751F-6497-831D744FBCCE}"/>
              </a:ext>
            </a:extLst>
          </p:cNvPr>
          <p:cNvSpPr txBox="1"/>
          <p:nvPr/>
        </p:nvSpPr>
        <p:spPr>
          <a:xfrm>
            <a:off x="312960" y="795936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적용 예시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A441D54-5A0F-BCEF-084B-161F1CE02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774" y="1544389"/>
            <a:ext cx="7349208" cy="51531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444E75-C2EA-C643-89A1-5773D9F8C09C}"/>
              </a:ext>
            </a:extLst>
          </p:cNvPr>
          <p:cNvSpPr txBox="1"/>
          <p:nvPr/>
        </p:nvSpPr>
        <p:spPr>
          <a:xfrm>
            <a:off x="559912" y="1165268"/>
            <a:ext cx="1107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Unity</a:t>
            </a:r>
            <a:r>
              <a:rPr lang="ko-KR" altLang="en-US" dirty="0"/>
              <a:t>의 </a:t>
            </a:r>
            <a:r>
              <a:rPr lang="en-US" altLang="ko-KR" dirty="0"/>
              <a:t>3D Object</a:t>
            </a:r>
            <a:r>
              <a:rPr lang="ko-KR" altLang="en-US" dirty="0"/>
              <a:t>에 생성한 텍스처를 적용한 예시</a:t>
            </a:r>
          </a:p>
        </p:txBody>
      </p:sp>
    </p:spTree>
    <p:extLst>
      <p:ext uri="{BB962C8B-B14F-4D97-AF65-F5344CB8AC3E}">
        <p14:creationId xmlns:p14="http://schemas.microsoft.com/office/powerpoint/2010/main" val="2834869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7AA556-BBEF-1AAB-0720-043F63027059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26C65CA-5347-BD04-6413-6A1891D5E349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4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E05CF9-D13F-5BA8-9A07-BF25446DFBCF}"/>
              </a:ext>
            </a:extLst>
          </p:cNvPr>
          <p:cNvSpPr txBox="1"/>
          <p:nvPr/>
        </p:nvSpPr>
        <p:spPr>
          <a:xfrm>
            <a:off x="1163052" y="272716"/>
            <a:ext cx="2605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/>
              <a:t>성능 테스트 결과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3BA20AF-558B-D89B-BA3F-8DEE4D10B37D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65D48B4-C541-FF9B-CFDD-D1C0926BA86E}"/>
              </a:ext>
            </a:extLst>
          </p:cNvPr>
          <p:cNvSpPr txBox="1"/>
          <p:nvPr/>
        </p:nvSpPr>
        <p:spPr>
          <a:xfrm>
            <a:off x="312960" y="795936"/>
            <a:ext cx="3919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다른 이미지 생성 서비스와의 비교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4D00A1-F2C6-E635-4698-361EFE165C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26" t="14864" r="37381" b="35665"/>
          <a:stretch/>
        </p:blipFill>
        <p:spPr>
          <a:xfrm>
            <a:off x="5113517" y="3310451"/>
            <a:ext cx="4068939" cy="27809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B23E21-0C99-75B8-7ED1-0CE31C7A5CD8}"/>
              </a:ext>
            </a:extLst>
          </p:cNvPr>
          <p:cNvSpPr txBox="1"/>
          <p:nvPr/>
        </p:nvSpPr>
        <p:spPr>
          <a:xfrm>
            <a:off x="559912" y="1072802"/>
            <a:ext cx="11072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- Unity</a:t>
            </a:r>
            <a:r>
              <a:rPr lang="ko-KR" altLang="en-US" b="1" dirty="0"/>
              <a:t>에서 지원하는 서비스인 </a:t>
            </a:r>
            <a:r>
              <a:rPr lang="en-US" altLang="ko-KR" b="1" dirty="0"/>
              <a:t>Unity Muse </a:t>
            </a:r>
            <a:r>
              <a:rPr lang="ko-KR" altLang="en-US" b="1" dirty="0"/>
              <a:t>사용 예시</a:t>
            </a:r>
            <a:endParaRPr lang="en-US" altLang="ko-KR" b="1" dirty="0"/>
          </a:p>
          <a:p>
            <a:r>
              <a:rPr lang="en-US" altLang="ko-KR" dirty="0"/>
              <a:t>   - </a:t>
            </a:r>
            <a:r>
              <a:rPr lang="ko-KR" altLang="en-US" dirty="0"/>
              <a:t>출력된 해상도는 </a:t>
            </a:r>
            <a:r>
              <a:rPr lang="en-US" altLang="ko-KR" dirty="0"/>
              <a:t>512x512</a:t>
            </a:r>
            <a:r>
              <a:rPr lang="ko-KR" altLang="en-US" dirty="0"/>
              <a:t>로 같지만</a:t>
            </a:r>
            <a:r>
              <a:rPr lang="en-US" altLang="ko-KR" dirty="0"/>
              <a:t>, </a:t>
            </a:r>
            <a:r>
              <a:rPr lang="ko-KR" altLang="en-US" dirty="0"/>
              <a:t>그림 품질에서 우리가 앞서는 모습을 보여줌</a:t>
            </a:r>
            <a:endParaRPr lang="en-US" altLang="ko-KR" dirty="0"/>
          </a:p>
          <a:p>
            <a:r>
              <a:rPr lang="en-US" altLang="ko-KR" dirty="0"/>
              <a:t>   - Muse</a:t>
            </a:r>
            <a:r>
              <a:rPr lang="ko-KR" altLang="en-US" dirty="0"/>
              <a:t>는 프롬프트를 간결하게 작성하면 그만큼 성능이 떨어짐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211FF9-21AE-DC4E-9CB0-6F0B14CB46D1}"/>
              </a:ext>
            </a:extLst>
          </p:cNvPr>
          <p:cNvSpPr txBox="1"/>
          <p:nvPr/>
        </p:nvSpPr>
        <p:spPr>
          <a:xfrm>
            <a:off x="6820665" y="6251631"/>
            <a:ext cx="4176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Unity Muse</a:t>
            </a:r>
            <a:r>
              <a:rPr lang="ko-KR" altLang="en-US" sz="1200" dirty="0"/>
              <a:t>로 생성한 이미지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9D49209-094B-C483-1499-442691560C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30" t="12142" r="24347" b="39437"/>
          <a:stretch/>
        </p:blipFill>
        <p:spPr>
          <a:xfrm>
            <a:off x="312960" y="3327150"/>
            <a:ext cx="4656308" cy="278218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52F307C-D9AE-1EA3-2162-5837569F3A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57" t="11794" r="455" b="3726"/>
          <a:stretch/>
        </p:blipFill>
        <p:spPr>
          <a:xfrm>
            <a:off x="9326705" y="2170113"/>
            <a:ext cx="2627192" cy="39106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65B1D74-4AC4-67B1-BE7D-21ACEC7B1FDC}"/>
              </a:ext>
            </a:extLst>
          </p:cNvPr>
          <p:cNvSpPr txBox="1"/>
          <p:nvPr/>
        </p:nvSpPr>
        <p:spPr>
          <a:xfrm>
            <a:off x="553108" y="6251632"/>
            <a:ext cx="4176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제작한 도구로 생성한 이미지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78841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7AA556-BBEF-1AAB-0720-043F63027059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26C65CA-5347-BD04-6413-6A1891D5E349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4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E05CF9-D13F-5BA8-9A07-BF25446DFBCF}"/>
              </a:ext>
            </a:extLst>
          </p:cNvPr>
          <p:cNvSpPr txBox="1"/>
          <p:nvPr/>
        </p:nvSpPr>
        <p:spPr>
          <a:xfrm>
            <a:off x="1163052" y="272716"/>
            <a:ext cx="2605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/>
              <a:t>성능 테스트 결과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3BA20AF-558B-D89B-BA3F-8DEE4D10B37D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65D48B4-C541-FF9B-CFDD-D1C0926BA86E}"/>
              </a:ext>
            </a:extLst>
          </p:cNvPr>
          <p:cNvSpPr txBox="1"/>
          <p:nvPr/>
        </p:nvSpPr>
        <p:spPr>
          <a:xfrm>
            <a:off x="312960" y="795936"/>
            <a:ext cx="3919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다른 이미지 생성 서비스와의 비교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8BA004D-6EC5-877D-8A74-976A96621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90" y="2385226"/>
            <a:ext cx="5575444" cy="336713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02B7469-39A8-315F-E4D2-55B8F485C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769" y="2907536"/>
            <a:ext cx="5575442" cy="22112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211FF9-21AE-DC4E-9CB0-6F0B14CB46D1}"/>
              </a:ext>
            </a:extLst>
          </p:cNvPr>
          <p:cNvSpPr txBox="1"/>
          <p:nvPr/>
        </p:nvSpPr>
        <p:spPr>
          <a:xfrm>
            <a:off x="6874484" y="5923563"/>
            <a:ext cx="4176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Unity Muse</a:t>
            </a:r>
            <a:r>
              <a:rPr lang="ko-KR" altLang="en-US" sz="1200" dirty="0"/>
              <a:t>로 생성한 이미지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EDAF0E-C554-4030-7832-811DA25F38CA}"/>
              </a:ext>
            </a:extLst>
          </p:cNvPr>
          <p:cNvSpPr txBox="1"/>
          <p:nvPr/>
        </p:nvSpPr>
        <p:spPr>
          <a:xfrm>
            <a:off x="1141504" y="5918937"/>
            <a:ext cx="4176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제작한 도구로 생성한 이미지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D339D5-B49C-F9F0-2DF5-DDE7E44FFC1C}"/>
              </a:ext>
            </a:extLst>
          </p:cNvPr>
          <p:cNvSpPr txBox="1"/>
          <p:nvPr/>
        </p:nvSpPr>
        <p:spPr>
          <a:xfrm>
            <a:off x="559912" y="1072802"/>
            <a:ext cx="11072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제작한 도구와 </a:t>
            </a:r>
            <a:r>
              <a:rPr lang="en-US" altLang="ko-KR" b="1" dirty="0"/>
              <a:t>Unity Muse </a:t>
            </a:r>
            <a:r>
              <a:rPr lang="ko-KR" altLang="en-US" b="1" dirty="0"/>
              <a:t>이미지 비교</a:t>
            </a:r>
            <a:endParaRPr lang="en-US" altLang="ko-KR" b="1" dirty="0"/>
          </a:p>
          <a:p>
            <a:r>
              <a:rPr lang="en-US" altLang="ko-KR" dirty="0"/>
              <a:t>   - Texture </a:t>
            </a:r>
            <a:r>
              <a:rPr lang="ko-KR" altLang="en-US" dirty="0"/>
              <a:t>이미지 비교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053016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7AA556-BBEF-1AAB-0720-043F63027059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26C65CA-5347-BD04-6413-6A1891D5E349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4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E05CF9-D13F-5BA8-9A07-BF25446DFBCF}"/>
              </a:ext>
            </a:extLst>
          </p:cNvPr>
          <p:cNvSpPr txBox="1"/>
          <p:nvPr/>
        </p:nvSpPr>
        <p:spPr>
          <a:xfrm>
            <a:off x="1163052" y="272716"/>
            <a:ext cx="2605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/>
              <a:t>성능 테스트 결과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3BA20AF-558B-D89B-BA3F-8DEE4D10B37D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65D48B4-C541-FF9B-CFDD-D1C0926BA86E}"/>
              </a:ext>
            </a:extLst>
          </p:cNvPr>
          <p:cNvSpPr txBox="1"/>
          <p:nvPr/>
        </p:nvSpPr>
        <p:spPr>
          <a:xfrm>
            <a:off x="312960" y="795936"/>
            <a:ext cx="3919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다른 이미지 생성 서비스와의 비교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211FF9-21AE-DC4E-9CB0-6F0B14CB46D1}"/>
              </a:ext>
            </a:extLst>
          </p:cNvPr>
          <p:cNvSpPr txBox="1"/>
          <p:nvPr/>
        </p:nvSpPr>
        <p:spPr>
          <a:xfrm>
            <a:off x="6833387" y="4973713"/>
            <a:ext cx="4176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Unity Muse</a:t>
            </a:r>
            <a:r>
              <a:rPr lang="ko-KR" altLang="en-US" sz="1200" dirty="0"/>
              <a:t>로 생성한 이미지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EDAF0E-C554-4030-7832-811DA25F38CA}"/>
              </a:ext>
            </a:extLst>
          </p:cNvPr>
          <p:cNvSpPr txBox="1"/>
          <p:nvPr/>
        </p:nvSpPr>
        <p:spPr>
          <a:xfrm>
            <a:off x="1079940" y="4973714"/>
            <a:ext cx="4176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</a:t>
            </a:r>
            <a:r>
              <a:rPr lang="ko-KR" altLang="en-US" sz="1200" dirty="0"/>
              <a:t>제작한 도구로 생성한 이미지 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8EFCB0-62ED-741C-CB64-E3C5A9157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46" y="2843284"/>
            <a:ext cx="5854201" cy="196873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5CC3C3F-44AA-79A0-B171-B55B7210D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784" y="2843284"/>
            <a:ext cx="5670589" cy="20443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2CAF6D-8609-DB04-94BC-3B340C15F6C4}"/>
              </a:ext>
            </a:extLst>
          </p:cNvPr>
          <p:cNvSpPr txBox="1"/>
          <p:nvPr/>
        </p:nvSpPr>
        <p:spPr>
          <a:xfrm>
            <a:off x="559912" y="1072802"/>
            <a:ext cx="11072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제작한 도구와 </a:t>
            </a:r>
            <a:r>
              <a:rPr lang="en-US" altLang="ko-KR" b="1" dirty="0"/>
              <a:t>Unity Muse </a:t>
            </a:r>
            <a:r>
              <a:rPr lang="ko-KR" altLang="en-US" b="1" dirty="0"/>
              <a:t>이미지 비교</a:t>
            </a:r>
            <a:endParaRPr lang="en-US" altLang="ko-KR" b="1" dirty="0"/>
          </a:p>
          <a:p>
            <a:r>
              <a:rPr lang="en-US" altLang="ko-KR" dirty="0"/>
              <a:t>   - Sprite </a:t>
            </a:r>
            <a:r>
              <a:rPr lang="ko-KR" altLang="en-US" dirty="0"/>
              <a:t>이미지 비교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850615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7AA556-BBEF-1AAB-0720-043F63027059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26C65CA-5347-BD04-6413-6A1891D5E349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5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E05CF9-D13F-5BA8-9A07-BF25446DFBCF}"/>
              </a:ext>
            </a:extLst>
          </p:cNvPr>
          <p:cNvSpPr txBox="1"/>
          <p:nvPr/>
        </p:nvSpPr>
        <p:spPr>
          <a:xfrm>
            <a:off x="1163052" y="272716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/>
              <a:t>데모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3BA20AF-558B-D89B-BA3F-8DEE4D10B37D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txt2img">
            <a:hlinkClick r:id="" action="ppaction://media"/>
            <a:extLst>
              <a:ext uri="{FF2B5EF4-FFF2-40B4-BE49-F238E27FC236}">
                <a16:creationId xmlns:a16="http://schemas.microsoft.com/office/drawing/2014/main" id="{30569FE1-7890-36AE-691A-6A81FFE076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052" y="1154197"/>
            <a:ext cx="9854901" cy="55433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418977-E74B-C817-AC39-EB3C25C67A36}"/>
              </a:ext>
            </a:extLst>
          </p:cNvPr>
          <p:cNvSpPr txBox="1"/>
          <p:nvPr/>
        </p:nvSpPr>
        <p:spPr>
          <a:xfrm>
            <a:off x="312960" y="795936"/>
            <a:ext cx="1888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- Text to Image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6911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7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7AA556-BBEF-1AAB-0720-043F63027059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26C65CA-5347-BD04-6413-6A1891D5E349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5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E05CF9-D13F-5BA8-9A07-BF25446DFBCF}"/>
              </a:ext>
            </a:extLst>
          </p:cNvPr>
          <p:cNvSpPr txBox="1"/>
          <p:nvPr/>
        </p:nvSpPr>
        <p:spPr>
          <a:xfrm>
            <a:off x="1163052" y="272716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/>
              <a:t>데모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3BA20AF-558B-D89B-BA3F-8DEE4D10B37D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665D2DC-2B4F-FC92-5689-52B97334602D}"/>
              </a:ext>
            </a:extLst>
          </p:cNvPr>
          <p:cNvSpPr txBox="1"/>
          <p:nvPr/>
        </p:nvSpPr>
        <p:spPr>
          <a:xfrm>
            <a:off x="312960" y="795936"/>
            <a:ext cx="377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- Image to Image, Image Viewer</a:t>
            </a:r>
            <a:endParaRPr lang="ko-KR" altLang="en-US" b="1" dirty="0"/>
          </a:p>
        </p:txBody>
      </p:sp>
      <p:pic>
        <p:nvPicPr>
          <p:cNvPr id="14" name="img2img_imgviewer">
            <a:hlinkClick r:id="" action="ppaction://media"/>
            <a:extLst>
              <a:ext uri="{FF2B5EF4-FFF2-40B4-BE49-F238E27FC236}">
                <a16:creationId xmlns:a16="http://schemas.microsoft.com/office/drawing/2014/main" id="{6CEA23F5-CA0D-EADA-9AD9-B6E8A785AF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052" y="1154196"/>
            <a:ext cx="9854900" cy="554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47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5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7AA556-BBEF-1AAB-0720-043F63027059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26C65CA-5347-BD04-6413-6A1891D5E349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5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E05CF9-D13F-5BA8-9A07-BF25446DFBCF}"/>
              </a:ext>
            </a:extLst>
          </p:cNvPr>
          <p:cNvSpPr txBox="1"/>
          <p:nvPr/>
        </p:nvSpPr>
        <p:spPr>
          <a:xfrm>
            <a:off x="1163052" y="272716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/>
              <a:t>데모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3BA20AF-558B-D89B-BA3F-8DEE4D10B37D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7B2AF67-2054-7AA8-815A-B203CE9FE6F8}"/>
              </a:ext>
            </a:extLst>
          </p:cNvPr>
          <p:cNvSpPr txBox="1"/>
          <p:nvPr/>
        </p:nvSpPr>
        <p:spPr>
          <a:xfrm>
            <a:off x="312960" y="795936"/>
            <a:ext cx="2723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- Background Remover</a:t>
            </a:r>
            <a:endParaRPr lang="ko-KR" altLang="en-US" b="1" dirty="0"/>
          </a:p>
        </p:txBody>
      </p:sp>
      <p:pic>
        <p:nvPicPr>
          <p:cNvPr id="10" name="bgremove">
            <a:hlinkClick r:id="" action="ppaction://media"/>
            <a:extLst>
              <a:ext uri="{FF2B5EF4-FFF2-40B4-BE49-F238E27FC236}">
                <a16:creationId xmlns:a16="http://schemas.microsoft.com/office/drawing/2014/main" id="{66978F6B-BEC8-B813-D907-97F3B85581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8490" y="1165268"/>
            <a:ext cx="9829464" cy="552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9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7AA556-BBEF-1AAB-0720-043F63027059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26C65CA-5347-BD04-6413-6A1891D5E349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6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E05CF9-D13F-5BA8-9A07-BF25446DFBCF}"/>
              </a:ext>
            </a:extLst>
          </p:cNvPr>
          <p:cNvSpPr txBox="1"/>
          <p:nvPr/>
        </p:nvSpPr>
        <p:spPr>
          <a:xfrm>
            <a:off x="1163052" y="272716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/>
              <a:t>역할 분배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3BA20AF-558B-D89B-BA3F-8DEE4D10B37D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55E7C86-252E-F2F6-69C7-809DF366370B}"/>
              </a:ext>
            </a:extLst>
          </p:cNvPr>
          <p:cNvSpPr txBox="1"/>
          <p:nvPr/>
        </p:nvSpPr>
        <p:spPr>
          <a:xfrm>
            <a:off x="608307" y="1625205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-</a:t>
            </a:r>
            <a:r>
              <a:rPr lang="ko-KR" altLang="en-US" b="1" dirty="0"/>
              <a:t> 최성우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FE98F9-3308-C559-A94D-E3DED3D290CB}"/>
              </a:ext>
            </a:extLst>
          </p:cNvPr>
          <p:cNvSpPr txBox="1"/>
          <p:nvPr/>
        </p:nvSpPr>
        <p:spPr>
          <a:xfrm>
            <a:off x="881375" y="1994537"/>
            <a:ext cx="11072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Stable Diffusion API</a:t>
            </a:r>
            <a:r>
              <a:rPr lang="ko-KR" altLang="en-US" dirty="0"/>
              <a:t>를 이용하여 이미지 생성을 위한 코드 개발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이미지 생성 코드와 </a:t>
            </a:r>
            <a:r>
              <a:rPr lang="en-US" altLang="ko-KR" dirty="0"/>
              <a:t>UI</a:t>
            </a:r>
            <a:r>
              <a:rPr lang="ko-KR" altLang="en-US" dirty="0"/>
              <a:t> 코드 연결</a:t>
            </a:r>
            <a:endParaRPr lang="en-US" altLang="ko-KR" dirty="0"/>
          </a:p>
          <a:p>
            <a:r>
              <a:rPr lang="en-US" altLang="ko-KR" dirty="0"/>
              <a:t>- Gradio</a:t>
            </a:r>
            <a:r>
              <a:rPr lang="ko-KR" altLang="en-US" dirty="0"/>
              <a:t> </a:t>
            </a:r>
            <a:r>
              <a:rPr lang="en-US" altLang="ko-KR" dirty="0"/>
              <a:t>UI</a:t>
            </a:r>
            <a:r>
              <a:rPr lang="ko-KR" altLang="en-US" dirty="0"/>
              <a:t> 개선 작업</a:t>
            </a:r>
            <a:r>
              <a:rPr lang="en-US" altLang="ko-KR" dirty="0"/>
              <a:t>, </a:t>
            </a:r>
            <a:r>
              <a:rPr lang="ko-KR" altLang="en-US" dirty="0"/>
              <a:t>기능 추가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데이터셋 </a:t>
            </a:r>
            <a:r>
              <a:rPr lang="en-US" altLang="ko-KR" dirty="0"/>
              <a:t>2</a:t>
            </a:r>
            <a:r>
              <a:rPr lang="ko-KR" altLang="en-US" dirty="0"/>
              <a:t>차 정제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970A63-D8F2-B94D-F6A0-E1DA644B3758}"/>
              </a:ext>
            </a:extLst>
          </p:cNvPr>
          <p:cNvSpPr txBox="1"/>
          <p:nvPr/>
        </p:nvSpPr>
        <p:spPr>
          <a:xfrm>
            <a:off x="608307" y="3351312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-</a:t>
            </a:r>
            <a:r>
              <a:rPr lang="ko-KR" altLang="en-US" b="1" dirty="0"/>
              <a:t> 홍범수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4D8246-1F4D-9785-D180-B5497DC9E757}"/>
              </a:ext>
            </a:extLst>
          </p:cNvPr>
          <p:cNvSpPr txBox="1"/>
          <p:nvPr/>
        </p:nvSpPr>
        <p:spPr>
          <a:xfrm>
            <a:off x="881375" y="3720644"/>
            <a:ext cx="11072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Gradio UI</a:t>
            </a:r>
            <a:r>
              <a:rPr lang="ko-KR" altLang="en-US" dirty="0"/>
              <a:t> 디자인</a:t>
            </a:r>
            <a:r>
              <a:rPr lang="en-US" altLang="ko-KR" dirty="0"/>
              <a:t> </a:t>
            </a:r>
            <a:r>
              <a:rPr lang="ko-KR" altLang="en-US" dirty="0"/>
              <a:t>및 구현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사용자 편의성을 고려하여 </a:t>
            </a:r>
            <a:r>
              <a:rPr lang="en-US" altLang="ko-KR" dirty="0"/>
              <a:t>UI </a:t>
            </a:r>
            <a:r>
              <a:rPr lang="ko-KR" altLang="en-US" dirty="0"/>
              <a:t>수정 및 보완</a:t>
            </a:r>
            <a:endParaRPr lang="en-US" altLang="ko-KR" dirty="0"/>
          </a:p>
          <a:p>
            <a:r>
              <a:rPr lang="en-US" altLang="ko-KR" dirty="0"/>
              <a:t>- rembg </a:t>
            </a:r>
            <a:r>
              <a:rPr lang="ko-KR" altLang="en-US" dirty="0"/>
              <a:t>이용 배경 제거 코드 구현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A48217-FEAA-957F-2CA9-EBA6171E2940}"/>
              </a:ext>
            </a:extLst>
          </p:cNvPr>
          <p:cNvSpPr txBox="1"/>
          <p:nvPr/>
        </p:nvSpPr>
        <p:spPr>
          <a:xfrm>
            <a:off x="608307" y="4798692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-</a:t>
            </a:r>
            <a:r>
              <a:rPr lang="ko-KR" altLang="en-US" b="1" dirty="0"/>
              <a:t> 윤준식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259B58-4A05-F012-20E1-8155A5C2F7C2}"/>
              </a:ext>
            </a:extLst>
          </p:cNvPr>
          <p:cNvSpPr txBox="1"/>
          <p:nvPr/>
        </p:nvSpPr>
        <p:spPr>
          <a:xfrm>
            <a:off x="881375" y="5168024"/>
            <a:ext cx="11072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LoRA </a:t>
            </a:r>
            <a:r>
              <a:rPr lang="ko-KR" altLang="en-US" dirty="0"/>
              <a:t>학습을 위한 데이터 수집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데이터 전처리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94905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블랙, 어둠이(가) 표시된 사진&#10;&#10;자동 생성된 설명">
            <a:extLst>
              <a:ext uri="{FF2B5EF4-FFF2-40B4-BE49-F238E27FC236}">
                <a16:creationId xmlns:a16="http://schemas.microsoft.com/office/drawing/2014/main" id="{4F9812B7-B002-C10E-193A-9D80D89F4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613" y="1294613"/>
            <a:ext cx="4268775" cy="426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68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D404373-E58E-0B7A-F1EE-79A9E8B598FC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2941601-CC58-8DDA-E7CD-2844A7A13CEE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B23B8B-ECF0-AF82-64CB-4272005D1199}"/>
              </a:ext>
            </a:extLst>
          </p:cNvPr>
          <p:cNvSpPr txBox="1"/>
          <p:nvPr/>
        </p:nvSpPr>
        <p:spPr>
          <a:xfrm>
            <a:off x="1229707" y="72189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+mj-ea"/>
                <a:ea typeface="+mj-ea"/>
              </a:rPr>
              <a:t>목차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2FF0A4-93E3-F9C5-3367-393AF4D4EF76}"/>
              </a:ext>
            </a:extLst>
          </p:cNvPr>
          <p:cNvSpPr txBox="1"/>
          <p:nvPr/>
        </p:nvSpPr>
        <p:spPr>
          <a:xfrm>
            <a:off x="2585007" y="1614515"/>
            <a:ext cx="638887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800" spc="-300" dirty="0"/>
              <a:t>프로젝트 목표</a:t>
            </a:r>
            <a:endParaRPr lang="en-US" altLang="ko-KR" sz="2800" spc="-300" dirty="0"/>
          </a:p>
          <a:p>
            <a:pPr marL="514350" indent="-514350">
              <a:buAutoNum type="arabicPeriod"/>
            </a:pPr>
            <a:endParaRPr lang="en-US" altLang="ko-KR" sz="2800" spc="-300" dirty="0"/>
          </a:p>
          <a:p>
            <a:pPr marL="514350" indent="-514350">
              <a:buAutoNum type="arabicPeriod"/>
            </a:pPr>
            <a:r>
              <a:rPr lang="ko-KR" altLang="en-US" sz="2800" spc="-300" dirty="0"/>
              <a:t>시스템 구성</a:t>
            </a:r>
            <a:endParaRPr lang="en-US" altLang="ko-KR" sz="2800" spc="-300" dirty="0"/>
          </a:p>
          <a:p>
            <a:pPr marL="514350" indent="-514350">
              <a:buAutoNum type="arabicPeriod"/>
            </a:pPr>
            <a:endParaRPr lang="en-US" altLang="ko-KR" sz="2800" spc="-300" dirty="0"/>
          </a:p>
          <a:p>
            <a:pPr marL="514350" indent="-514350">
              <a:buAutoNum type="arabicPeriod"/>
            </a:pPr>
            <a:r>
              <a:rPr lang="ko-KR" altLang="en-US" sz="2800" spc="-300" dirty="0"/>
              <a:t>주요 기능</a:t>
            </a:r>
            <a:endParaRPr lang="en-US" altLang="ko-KR" sz="2800" spc="-300" dirty="0"/>
          </a:p>
          <a:p>
            <a:pPr marL="514350" indent="-514350">
              <a:buAutoNum type="arabicPeriod"/>
            </a:pPr>
            <a:endParaRPr lang="en-US" altLang="ko-KR" sz="2800" spc="-300" dirty="0"/>
          </a:p>
          <a:p>
            <a:pPr marL="514350" indent="-514350">
              <a:buAutoNum type="arabicPeriod"/>
            </a:pPr>
            <a:r>
              <a:rPr lang="ko-KR" altLang="en-US" sz="2800" spc="-300" dirty="0"/>
              <a:t>성능 테스트 결과</a:t>
            </a:r>
            <a:endParaRPr lang="en-US" altLang="ko-KR" sz="2800" spc="-300" dirty="0"/>
          </a:p>
          <a:p>
            <a:pPr marL="514350" indent="-514350">
              <a:buAutoNum type="arabicPeriod"/>
            </a:pPr>
            <a:endParaRPr lang="en-US" altLang="ko-KR" sz="2800" spc="-300" dirty="0"/>
          </a:p>
          <a:p>
            <a:pPr marL="514350" indent="-514350">
              <a:buAutoNum type="arabicPeriod"/>
            </a:pPr>
            <a:r>
              <a:rPr lang="ko-KR" altLang="en-US" sz="2800" spc="-300" dirty="0"/>
              <a:t>데모</a:t>
            </a:r>
            <a:endParaRPr lang="en-US" altLang="ko-KR" sz="2800" spc="-300" dirty="0"/>
          </a:p>
          <a:p>
            <a:pPr marL="514350" indent="-514350">
              <a:buAutoNum type="arabicPeriod"/>
            </a:pPr>
            <a:endParaRPr lang="en-US" altLang="ko-KR" sz="2800" spc="-300" dirty="0"/>
          </a:p>
          <a:p>
            <a:pPr marL="514350" indent="-514350">
              <a:buAutoNum type="arabicPeriod"/>
            </a:pPr>
            <a:r>
              <a:rPr lang="ko-KR" altLang="en-US" sz="2800" spc="-300" dirty="0"/>
              <a:t>역할 분배</a:t>
            </a:r>
            <a:endParaRPr lang="en-US" altLang="ko-KR" sz="2800" spc="-3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059B63-99A3-6AB8-BA91-DDA3C301AA57}"/>
              </a:ext>
            </a:extLst>
          </p:cNvPr>
          <p:cNvSpPr txBox="1"/>
          <p:nvPr/>
        </p:nvSpPr>
        <p:spPr>
          <a:xfrm>
            <a:off x="2585007" y="98619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table of contents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77491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7AA556-BBEF-1AAB-0720-043F63027059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26C65CA-5347-BD04-6413-6A1891D5E349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1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E05CF9-D13F-5BA8-9A07-BF25446DFBCF}"/>
              </a:ext>
            </a:extLst>
          </p:cNvPr>
          <p:cNvSpPr txBox="1"/>
          <p:nvPr/>
        </p:nvSpPr>
        <p:spPr>
          <a:xfrm>
            <a:off x="1163052" y="272716"/>
            <a:ext cx="2196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/>
              <a:t>프로젝트 목표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3BA20AF-558B-D89B-BA3F-8DEE4D10B37D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8C596A74-FAEA-8585-2009-E6BF0652B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985047"/>
            <a:ext cx="7620000" cy="4279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1A7A84-A9EF-8CFB-9C72-51D5F85A2E03}"/>
              </a:ext>
            </a:extLst>
          </p:cNvPr>
          <p:cNvSpPr txBox="1"/>
          <p:nvPr/>
        </p:nvSpPr>
        <p:spPr>
          <a:xfrm>
            <a:off x="559912" y="1165268"/>
            <a:ext cx="1107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AI </a:t>
            </a:r>
            <a:r>
              <a:rPr lang="ko-KR" altLang="en-US" dirty="0"/>
              <a:t>도구를 통해 게임 개발 시간 단축 및 진입장벽 감소를 기대해볼 수 있음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6E6ED0-940F-BB6E-EB40-C74E3A6A2B5C}"/>
              </a:ext>
            </a:extLst>
          </p:cNvPr>
          <p:cNvSpPr txBox="1"/>
          <p:nvPr/>
        </p:nvSpPr>
        <p:spPr>
          <a:xfrm>
            <a:off x="312960" y="795936"/>
            <a:ext cx="779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- AI </a:t>
            </a:r>
            <a:r>
              <a:rPr lang="ko-KR" altLang="en-US" b="1" dirty="0"/>
              <a:t>이미지 생성을 이용하여 게임 제작에 필요한 에셋을 생성해주는 도구</a:t>
            </a:r>
          </a:p>
        </p:txBody>
      </p:sp>
    </p:spTree>
    <p:extLst>
      <p:ext uri="{BB962C8B-B14F-4D97-AF65-F5344CB8AC3E}">
        <p14:creationId xmlns:p14="http://schemas.microsoft.com/office/powerpoint/2010/main" val="1671514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7AA556-BBEF-1AAB-0720-043F63027059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26C65CA-5347-BD04-6413-6A1891D5E349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2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E05CF9-D13F-5BA8-9A07-BF25446DFBCF}"/>
              </a:ext>
            </a:extLst>
          </p:cNvPr>
          <p:cNvSpPr txBox="1"/>
          <p:nvPr/>
        </p:nvSpPr>
        <p:spPr>
          <a:xfrm>
            <a:off x="1163052" y="272716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/>
              <a:t>시스템 구성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3BA20AF-558B-D89B-BA3F-8DEE4D10B37D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67B3628-4EA0-948D-BBBE-EB6806475E4C}"/>
              </a:ext>
            </a:extLst>
          </p:cNvPr>
          <p:cNvSpPr txBox="1"/>
          <p:nvPr/>
        </p:nvSpPr>
        <p:spPr>
          <a:xfrm>
            <a:off x="312960" y="795936"/>
            <a:ext cx="2579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사용한 </a:t>
            </a:r>
            <a:r>
              <a:rPr lang="en-US" altLang="ko-KR" b="1" dirty="0"/>
              <a:t>API, </a:t>
            </a:r>
            <a:r>
              <a:rPr lang="ko-KR" altLang="en-US" b="1" dirty="0"/>
              <a:t>알고리즘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18FD58-5A91-470F-E9BD-040629E9F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22" r="7621" b="34270"/>
          <a:stretch/>
        </p:blipFill>
        <p:spPr bwMode="auto">
          <a:xfrm>
            <a:off x="1581897" y="4225855"/>
            <a:ext cx="3661600" cy="127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1BDD4E3-C2CB-AB04-FFDC-A8E6A2B25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052" y="1491758"/>
            <a:ext cx="4448432" cy="154900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606F795-998A-6D87-D421-7759A181F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505" y="3429000"/>
            <a:ext cx="3311961" cy="2916192"/>
          </a:xfrm>
          <a:prstGeom prst="rect">
            <a:avLst/>
          </a:prstGeom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B7E00F3-080C-AC5A-6214-4C46EAF9A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369" y="1491758"/>
            <a:ext cx="4676232" cy="154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693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7AA556-BBEF-1AAB-0720-043F63027059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26C65CA-5347-BD04-6413-6A1891D5E349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2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E05CF9-D13F-5BA8-9A07-BF25446DFBCF}"/>
              </a:ext>
            </a:extLst>
          </p:cNvPr>
          <p:cNvSpPr txBox="1"/>
          <p:nvPr/>
        </p:nvSpPr>
        <p:spPr>
          <a:xfrm>
            <a:off x="1163052" y="272716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/>
              <a:t>시스템 구성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3BA20AF-558B-D89B-BA3F-8DEE4D10B37D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802032A-FA1A-869E-D337-BD70B5E4A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00" y="1230154"/>
            <a:ext cx="11676200" cy="501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47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7AA556-BBEF-1AAB-0720-043F63027059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26C65CA-5347-BD04-6413-6A1891D5E349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3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E05CF9-D13F-5BA8-9A07-BF25446DFBCF}"/>
              </a:ext>
            </a:extLst>
          </p:cNvPr>
          <p:cNvSpPr txBox="1"/>
          <p:nvPr/>
        </p:nvSpPr>
        <p:spPr>
          <a:xfrm>
            <a:off x="1163052" y="272716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/>
              <a:t>주요 기능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3BA20AF-558B-D89B-BA3F-8DEE4D10B37D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텍스트, 차량, 육상 차량, 바퀴이(가) 표시된 사진&#10;&#10;자동 생성된 설명">
            <a:extLst>
              <a:ext uri="{FF2B5EF4-FFF2-40B4-BE49-F238E27FC236}">
                <a16:creationId xmlns:a16="http://schemas.microsoft.com/office/drawing/2014/main" id="{DEE56838-D5E1-4E08-7C9D-DC523D11A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497" y="1800781"/>
            <a:ext cx="7697005" cy="47976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9BDA72-7B05-871B-648E-72C5223AA715}"/>
              </a:ext>
            </a:extLst>
          </p:cNvPr>
          <p:cNvSpPr txBox="1"/>
          <p:nvPr/>
        </p:nvSpPr>
        <p:spPr>
          <a:xfrm>
            <a:off x="559912" y="1165268"/>
            <a:ext cx="1107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 프롬프트 입력</a:t>
            </a:r>
            <a:r>
              <a:rPr lang="en-US" altLang="ko-KR" dirty="0"/>
              <a:t>,</a:t>
            </a:r>
            <a:r>
              <a:rPr lang="ko-KR" altLang="en-US" dirty="0"/>
              <a:t> 파라미터 조절</a:t>
            </a:r>
            <a:r>
              <a:rPr lang="en-US" altLang="ko-KR" dirty="0"/>
              <a:t>,</a:t>
            </a:r>
            <a:r>
              <a:rPr lang="ko-KR" altLang="en-US" dirty="0"/>
              <a:t> 모델 선택</a:t>
            </a:r>
            <a:r>
              <a:rPr lang="en-US" altLang="ko-KR" dirty="0"/>
              <a:t>,</a:t>
            </a:r>
            <a:r>
              <a:rPr lang="ko-KR" altLang="en-US" dirty="0"/>
              <a:t> 로라 선택 후 </a:t>
            </a:r>
            <a:r>
              <a:rPr lang="en-US" altLang="ko-KR" dirty="0"/>
              <a:t>Generate Image</a:t>
            </a:r>
            <a:r>
              <a:rPr lang="ko-KR" altLang="en-US" dirty="0"/>
              <a:t>버튼으로 이미지 생성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821A2D-87DE-E166-C3F6-ACFABE53FCF6}"/>
              </a:ext>
            </a:extLst>
          </p:cNvPr>
          <p:cNvSpPr txBox="1"/>
          <p:nvPr/>
        </p:nvSpPr>
        <p:spPr>
          <a:xfrm>
            <a:off x="312960" y="795936"/>
            <a:ext cx="1888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- Text to Image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59118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7AA556-BBEF-1AAB-0720-043F63027059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26C65CA-5347-BD04-6413-6A1891D5E349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3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E05CF9-D13F-5BA8-9A07-BF25446DFBCF}"/>
              </a:ext>
            </a:extLst>
          </p:cNvPr>
          <p:cNvSpPr txBox="1"/>
          <p:nvPr/>
        </p:nvSpPr>
        <p:spPr>
          <a:xfrm>
            <a:off x="1163052" y="272716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/>
              <a:t>주요 기능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3BA20AF-558B-D89B-BA3F-8DEE4D10B37D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차량, 육상 차량, 바퀴, 텍스트이(가) 표시된 사진&#10;&#10;자동 생성된 설명">
            <a:extLst>
              <a:ext uri="{FF2B5EF4-FFF2-40B4-BE49-F238E27FC236}">
                <a16:creationId xmlns:a16="http://schemas.microsoft.com/office/drawing/2014/main" id="{43BADE74-00EC-E6DB-8FE9-94C624E0B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942" y="1532238"/>
            <a:ext cx="4966115" cy="50664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960AA5-C85B-7522-76A4-451772B93945}"/>
              </a:ext>
            </a:extLst>
          </p:cNvPr>
          <p:cNvSpPr txBox="1"/>
          <p:nvPr/>
        </p:nvSpPr>
        <p:spPr>
          <a:xfrm>
            <a:off x="312960" y="795936"/>
            <a:ext cx="2118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- Image to Image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F58C04-F0B3-8014-0848-32D974A78FE0}"/>
              </a:ext>
            </a:extLst>
          </p:cNvPr>
          <p:cNvSpPr txBox="1"/>
          <p:nvPr/>
        </p:nvSpPr>
        <p:spPr>
          <a:xfrm>
            <a:off x="559912" y="1165268"/>
            <a:ext cx="1107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 이미지</a:t>
            </a:r>
            <a:r>
              <a:rPr lang="en-US" altLang="ko-KR" dirty="0"/>
              <a:t>,</a:t>
            </a:r>
            <a:r>
              <a:rPr lang="ko-KR" altLang="en-US" dirty="0"/>
              <a:t> 프롬프트 입력</a:t>
            </a:r>
            <a:r>
              <a:rPr lang="en-US" altLang="ko-KR" dirty="0"/>
              <a:t>,</a:t>
            </a:r>
            <a:r>
              <a:rPr lang="ko-KR" altLang="en-US" dirty="0"/>
              <a:t> 파라미터 조절</a:t>
            </a:r>
            <a:r>
              <a:rPr lang="en-US" altLang="ko-KR" dirty="0"/>
              <a:t>,</a:t>
            </a:r>
            <a:r>
              <a:rPr lang="ko-KR" altLang="en-US" dirty="0"/>
              <a:t> 모델 선택</a:t>
            </a:r>
            <a:r>
              <a:rPr lang="en-US" altLang="ko-KR" dirty="0"/>
              <a:t>,</a:t>
            </a:r>
            <a:r>
              <a:rPr lang="ko-KR" altLang="en-US" dirty="0"/>
              <a:t> 로라 선택 후 </a:t>
            </a:r>
            <a:r>
              <a:rPr lang="en-US" altLang="ko-KR" dirty="0"/>
              <a:t>Generate Image</a:t>
            </a:r>
            <a:r>
              <a:rPr lang="ko-KR" altLang="en-US" dirty="0"/>
              <a:t>버튼으로 이미지 생성</a:t>
            </a:r>
          </a:p>
        </p:txBody>
      </p:sp>
    </p:spTree>
    <p:extLst>
      <p:ext uri="{BB962C8B-B14F-4D97-AF65-F5344CB8AC3E}">
        <p14:creationId xmlns:p14="http://schemas.microsoft.com/office/powerpoint/2010/main" val="559792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7AA556-BBEF-1AAB-0720-043F63027059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26C65CA-5347-BD04-6413-6A1891D5E349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3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E05CF9-D13F-5BA8-9A07-BF25446DFBCF}"/>
              </a:ext>
            </a:extLst>
          </p:cNvPr>
          <p:cNvSpPr txBox="1"/>
          <p:nvPr/>
        </p:nvSpPr>
        <p:spPr>
          <a:xfrm>
            <a:off x="1163052" y="272716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/>
              <a:t>주요 기능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3BA20AF-558B-D89B-BA3F-8DEE4D10B37D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텍스트, 스크린샷, 웹사이트, 디자인이(가) 표시된 사진&#10;&#10;자동 생성된 설명">
            <a:extLst>
              <a:ext uri="{FF2B5EF4-FFF2-40B4-BE49-F238E27FC236}">
                <a16:creationId xmlns:a16="http://schemas.microsoft.com/office/drawing/2014/main" id="{DADCBE5B-74EA-5E03-75C6-06B5C691D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650" y="2041166"/>
            <a:ext cx="8004700" cy="44136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326FAF-99E8-6371-7C3B-9FE9BE3D54FA}"/>
              </a:ext>
            </a:extLst>
          </p:cNvPr>
          <p:cNvSpPr txBox="1"/>
          <p:nvPr/>
        </p:nvSpPr>
        <p:spPr>
          <a:xfrm>
            <a:off x="312960" y="795936"/>
            <a:ext cx="1873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- Image Viewer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095AFE-FA61-DDAD-DE38-4699FE462239}"/>
              </a:ext>
            </a:extLst>
          </p:cNvPr>
          <p:cNvSpPr txBox="1"/>
          <p:nvPr/>
        </p:nvSpPr>
        <p:spPr>
          <a:xfrm>
            <a:off x="559912" y="1165268"/>
            <a:ext cx="1107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 생성된 이미지 확인</a:t>
            </a:r>
          </a:p>
        </p:txBody>
      </p:sp>
    </p:spTree>
    <p:extLst>
      <p:ext uri="{BB962C8B-B14F-4D97-AF65-F5344CB8AC3E}">
        <p14:creationId xmlns:p14="http://schemas.microsoft.com/office/powerpoint/2010/main" val="1359510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7AA556-BBEF-1AAB-0720-043F63027059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26C65CA-5347-BD04-6413-6A1891D5E349}"/>
              </a:ext>
            </a:extLst>
          </p:cNvPr>
          <p:cNvSpPr txBox="1"/>
          <p:nvPr/>
        </p:nvSpPr>
        <p:spPr>
          <a:xfrm>
            <a:off x="144378" y="272716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Part 3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E05CF9-D13F-5BA8-9A07-BF25446DFBCF}"/>
              </a:ext>
            </a:extLst>
          </p:cNvPr>
          <p:cNvSpPr txBox="1"/>
          <p:nvPr/>
        </p:nvSpPr>
        <p:spPr>
          <a:xfrm>
            <a:off x="1163052" y="272716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/>
              <a:t>주요 기능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3BA20AF-558B-D89B-BA3F-8DEE4D10B37D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차량, 육상 차량, 바퀴, 교통이(가) 표시된 사진&#10;&#10;자동 생성된 설명">
            <a:extLst>
              <a:ext uri="{FF2B5EF4-FFF2-40B4-BE49-F238E27FC236}">
                <a16:creationId xmlns:a16="http://schemas.microsoft.com/office/drawing/2014/main" id="{3453E3BE-853E-5C70-D4A0-92A377A4A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007" y="1539674"/>
            <a:ext cx="5575986" cy="50497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B7E123-B06D-C779-C509-CF327AFFDCF5}"/>
              </a:ext>
            </a:extLst>
          </p:cNvPr>
          <p:cNvSpPr txBox="1"/>
          <p:nvPr/>
        </p:nvSpPr>
        <p:spPr>
          <a:xfrm>
            <a:off x="312960" y="795936"/>
            <a:ext cx="2723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- Background Remover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CF013-B056-607A-ABCC-7803BE10B13E}"/>
              </a:ext>
            </a:extLst>
          </p:cNvPr>
          <p:cNvSpPr txBox="1"/>
          <p:nvPr/>
        </p:nvSpPr>
        <p:spPr>
          <a:xfrm>
            <a:off x="559912" y="1165268"/>
            <a:ext cx="1107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 생성된 이미지를 가져와서 원하는 물체 탐지 후 </a:t>
            </a:r>
            <a:r>
              <a:rPr lang="ko-KR" altLang="en-US" dirty="0" err="1"/>
              <a:t>크롭</a:t>
            </a:r>
            <a:r>
              <a:rPr lang="ko-KR" altLang="en-US" dirty="0"/>
              <a:t> 및 배경 제거</a:t>
            </a:r>
          </a:p>
        </p:txBody>
      </p:sp>
    </p:spTree>
    <p:extLst>
      <p:ext uri="{BB962C8B-B14F-4D97-AF65-F5344CB8AC3E}">
        <p14:creationId xmlns:p14="http://schemas.microsoft.com/office/powerpoint/2010/main" val="3552775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</TotalTime>
  <Words>403</Words>
  <Application>Microsoft Office PowerPoint</Application>
  <PresentationFormat>와이드스크린</PresentationFormat>
  <Paragraphs>96</Paragraphs>
  <Slides>18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최성우</dc:creator>
  <cp:lastModifiedBy>최성우</cp:lastModifiedBy>
  <cp:revision>47</cp:revision>
  <dcterms:created xsi:type="dcterms:W3CDTF">2024-05-13T19:44:30Z</dcterms:created>
  <dcterms:modified xsi:type="dcterms:W3CDTF">2024-06-10T18:00:09Z</dcterms:modified>
</cp:coreProperties>
</file>